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"/>
  </p:notesMasterIdLst>
  <p:sldIdLst>
    <p:sldId id="256" r:id="rId2"/>
    <p:sldId id="314" r:id="rId3"/>
    <p:sldId id="315" r:id="rId4"/>
    <p:sldId id="316" r:id="rId5"/>
    <p:sldId id="327" r:id="rId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5" d="100"/>
          <a:sy n="75" d="100"/>
        </p:scale>
        <p:origin x="957" y="4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12.04.2026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กราบเรียนท่านคณะอาจารย์ที่ปรึกษาที่เคารพ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D4F94-F897-2D92-278C-EEFC94590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3244F1-7ADB-BDD6-7763-CDC45D8ECD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6BCDD0-FFFC-9E11-661A-502315461D9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647DA62-79E4-0395-5B72-66A28D22D6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BB941BB-7CA5-D21B-480D-48672203C5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กราบเรียนท่านคณะอาจารย์ที่ปรึกษาที่เคารพ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2B703F-1ED6-D69A-6840-E714B6D449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9B613C-C1A4-EE28-AB1C-8A799902D9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081507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A293F-A3EB-6E89-FD9C-0585B79FB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CB1A096-E181-2B55-0AA4-00382FBBD8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003872-5046-95FA-BE5F-75C2165DF3F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A250D0B-AC8F-72FC-ADCB-61479152AA3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FCC4BFE-293A-F162-25AB-15063E1244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กราบเรียนท่านคณะอาจารย์ที่ปรึกษาที่เคารพ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425455-2736-6D96-01F6-E7039D12B28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90D387-9041-5A51-CB2E-E384C993A4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401404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4A0A9-7D32-4964-7D58-3954FB4FC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F3C89DC-3971-A48C-D235-8FB5B0D22E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AD4293-A2B5-E78C-D586-48DA04B8358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C734A60-4828-B83F-AA94-99951AAB9A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67BA0A8-4FC2-4315-495A-AA477D891E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กราบเรียนท่านคณะอาจารย์ที่ปรึกษาที่เคารพ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8964AB-98F9-D48D-246E-A66602B6B9B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09AE6-8DDE-5EC0-E9BD-4D543075A6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33104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1E9B7-BB30-D535-2A11-49D1DD32C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E3DF03B-5A16-B7F6-2060-3A9DD1DB61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D05B4D-6327-E66D-2DDD-4910AB4E7FC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045A5D1-E3D4-058C-F031-F30FD1EC6C7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049DB0B-0F3D-3D38-BC26-35B74368DD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กราบเรียนท่านคณะอาจารย์ที่ปรึกษาที่เคารพ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D6268B-3038-3185-EC8B-9AC76F3B40D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962EAB-6996-A58A-E075-6730E6C566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977655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7A7FE90F-B0E5-C279-5CE5-952B608836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9358" b="34104"/>
          <a:stretch>
            <a:fillRect/>
          </a:stretch>
        </p:blipFill>
        <p:spPr>
          <a:xfrm>
            <a:off x="0" y="-3810"/>
            <a:ext cx="9144000" cy="784860"/>
          </a:xfrm>
          <a:prstGeom prst="rect">
            <a:avLst/>
          </a:prstGeom>
        </p:spPr>
      </p:pic>
      <p:grpSp>
        <p:nvGrpSpPr>
          <p:cNvPr id="6" name="Group 2">
            <a:extLst>
              <a:ext uri="{FF2B5EF4-FFF2-40B4-BE49-F238E27FC236}">
                <a16:creationId xmlns:a16="http://schemas.microsoft.com/office/drawing/2014/main" id="{1DD991FB-E966-6AF2-6F98-91A2FC5F2580}"/>
              </a:ext>
            </a:extLst>
          </p:cNvPr>
          <p:cNvGrpSpPr>
            <a:grpSpLocks/>
          </p:cNvGrpSpPr>
          <p:nvPr userDrawn="1"/>
        </p:nvGrpSpPr>
        <p:grpSpPr>
          <a:xfrm>
            <a:off x="0" y="4806785"/>
            <a:ext cx="9144000" cy="336715"/>
            <a:chOff x="0" y="0"/>
            <a:chExt cx="4962082" cy="1940901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A85FC364-F250-D225-A80A-BD6F306457C9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4962082" cy="1940901"/>
            </a:xfrm>
            <a:custGeom>
              <a:avLst/>
              <a:gdLst/>
              <a:ahLst/>
              <a:cxnLst/>
              <a:rect l="l" t="t" r="r" b="b"/>
              <a:pathLst>
                <a:path w="4962082" h="1940901">
                  <a:moveTo>
                    <a:pt x="41092" y="0"/>
                  </a:moveTo>
                  <a:lnTo>
                    <a:pt x="4920990" y="0"/>
                  </a:lnTo>
                  <a:cubicBezTo>
                    <a:pt x="4931888" y="0"/>
                    <a:pt x="4942340" y="4329"/>
                    <a:pt x="4950046" y="12036"/>
                  </a:cubicBezTo>
                  <a:cubicBezTo>
                    <a:pt x="4957753" y="19742"/>
                    <a:pt x="4962082" y="30194"/>
                    <a:pt x="4962082" y="41092"/>
                  </a:cubicBezTo>
                  <a:lnTo>
                    <a:pt x="4962082" y="1899809"/>
                  </a:lnTo>
                  <a:cubicBezTo>
                    <a:pt x="4962082" y="1922503"/>
                    <a:pt x="4943684" y="1940901"/>
                    <a:pt x="4920990" y="1940901"/>
                  </a:cubicBezTo>
                  <a:lnTo>
                    <a:pt x="41092" y="1940901"/>
                  </a:lnTo>
                  <a:cubicBezTo>
                    <a:pt x="30194" y="1940901"/>
                    <a:pt x="19742" y="1936571"/>
                    <a:pt x="12036" y="1928865"/>
                  </a:cubicBezTo>
                  <a:cubicBezTo>
                    <a:pt x="4329" y="1921159"/>
                    <a:pt x="0" y="1910707"/>
                    <a:pt x="0" y="1899809"/>
                  </a:cubicBezTo>
                  <a:lnTo>
                    <a:pt x="0" y="41092"/>
                  </a:lnTo>
                  <a:cubicBezTo>
                    <a:pt x="0" y="30194"/>
                    <a:pt x="4329" y="19742"/>
                    <a:pt x="12036" y="12036"/>
                  </a:cubicBezTo>
                  <a:cubicBezTo>
                    <a:pt x="19742" y="4329"/>
                    <a:pt x="30194" y="0"/>
                    <a:pt x="41092" y="0"/>
                  </a:cubicBezTo>
                  <a:close/>
                </a:path>
              </a:pathLst>
            </a:custGeom>
            <a:solidFill>
              <a:srgbClr val="39B54A"/>
            </a:solidFill>
          </p:spPr>
          <p:txBody>
            <a:bodyPr/>
            <a:lstStyle/>
            <a:p>
              <a:endParaRPr lang="en-GB" sz="450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09C1074F-BE30-A00F-7E71-2C5E47587EB5}"/>
                </a:ext>
              </a:extLst>
            </p:cNvPr>
            <p:cNvSpPr txBox="1">
              <a:spLocks/>
            </p:cNvSpPr>
            <p:nvPr/>
          </p:nvSpPr>
          <p:spPr>
            <a:xfrm>
              <a:off x="0" y="-9525"/>
              <a:ext cx="4962082" cy="1950426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110"/>
                </a:lnSpc>
              </a:pPr>
              <a:endParaRPr sz="450"/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24C7EBC1-EB39-9E8D-2CE8-7DC36ACE8D7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4713" y="78150"/>
            <a:ext cx="1270975" cy="360000"/>
            <a:chOff x="44104" y="30461"/>
            <a:chExt cx="3431630" cy="972000"/>
          </a:xfrm>
        </p:grpSpPr>
        <p:pic>
          <p:nvPicPr>
            <p:cNvPr id="1028" name="Picture 4" descr="i-RESEAT Logo">
              <a:extLst>
                <a:ext uri="{FF2B5EF4-FFF2-40B4-BE49-F238E27FC236}">
                  <a16:creationId xmlns:a16="http://schemas.microsoft.com/office/drawing/2014/main" id="{9A8BDE24-4DC8-A1D1-0B97-57CA609BB0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04" y="30461"/>
              <a:ext cx="972000" cy="9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6C569584-5B02-70C1-95E6-101ACAFA9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8207" y="30461"/>
              <a:ext cx="1240930" cy="972000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3BB84843-F713-7CD8-4F90-DE34E4628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00505" y="30461"/>
              <a:ext cx="975229" cy="972000"/>
            </a:xfrm>
            <a:prstGeom prst="rect">
              <a:avLst/>
            </a:prstGeom>
          </p:spPr>
        </p:pic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626B02FD-73B6-253B-4D0B-BC98980576B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266214" y="78150"/>
            <a:ext cx="801586" cy="360000"/>
            <a:chOff x="8025948" y="149860"/>
            <a:chExt cx="1122220" cy="504000"/>
          </a:xfrm>
        </p:grpSpPr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2DF58421-1CF5-D373-9A31-E0B373F83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25948" y="149860"/>
              <a:ext cx="504000" cy="504000"/>
            </a:xfrm>
            <a:prstGeom prst="rect">
              <a:avLst/>
            </a:prstGeom>
          </p:spPr>
        </p:pic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69AFBD31-0A0A-B748-56BD-A966D0E54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81" b="3648"/>
            <a:stretch>
              <a:fillRect/>
            </a:stretch>
          </p:blipFill>
          <p:spPr>
            <a:xfrm>
              <a:off x="8568000" y="149860"/>
              <a:ext cx="580168" cy="504000"/>
            </a:xfrm>
            <a:prstGeom prst="rect">
              <a:avLst/>
            </a:prstGeom>
          </p:spPr>
        </p:pic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980ADF5E-91E6-749E-1B13-D2DB9297CC76}"/>
              </a:ext>
            </a:extLst>
          </p:cNvPr>
          <p:cNvGrpSpPr/>
          <p:nvPr userDrawn="1"/>
        </p:nvGrpSpPr>
        <p:grpSpPr>
          <a:xfrm>
            <a:off x="7329830" y="3867150"/>
            <a:ext cx="1814170" cy="1276350"/>
            <a:chOff x="7467600" y="3867150"/>
            <a:chExt cx="1814170" cy="1276350"/>
          </a:xfrm>
        </p:grpSpPr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4E1D9C69-9871-0276-B878-4D135E6E6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4133850"/>
              <a:ext cx="1356970" cy="1009650"/>
            </a:xfrm>
            <a:prstGeom prst="rect">
              <a:avLst/>
            </a:prstGeom>
          </p:spPr>
        </p:pic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8D2D1550-621D-4960-B0CC-2815774E5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2204" y="3867150"/>
              <a:ext cx="1561796" cy="1276350"/>
            </a:xfrm>
            <a:prstGeom prst="rect">
              <a:avLst/>
            </a:prstGeom>
          </p:spPr>
        </p:pic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F217652A-31E7-1588-3E91-B981B46C6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7600" y="4133850"/>
              <a:ext cx="1356970" cy="1009650"/>
            </a:xfrm>
            <a:prstGeom prst="rect">
              <a:avLst/>
            </a:prstGeom>
          </p:spPr>
        </p:pic>
      </p:grp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8001000" y="4857750"/>
            <a:ext cx="1066800" cy="182563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C5AD0C1-E663-D860-5D30-CCAE411AEAF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73024" y="895350"/>
            <a:ext cx="8001000" cy="346429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28252EE-08A5-E429-0419-ECE7C2FD4C0F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573024" y="1352550"/>
            <a:ext cx="8001000" cy="330249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0936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7A7FE90F-B0E5-C279-5CE5-952B608836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9358" b="34104"/>
          <a:stretch>
            <a:fillRect/>
          </a:stretch>
        </p:blipFill>
        <p:spPr>
          <a:xfrm>
            <a:off x="0" y="-3810"/>
            <a:ext cx="9144000" cy="784860"/>
          </a:xfrm>
          <a:prstGeom prst="rect">
            <a:avLst/>
          </a:prstGeom>
        </p:spPr>
      </p:pic>
      <p:grpSp>
        <p:nvGrpSpPr>
          <p:cNvPr id="6" name="Group 2">
            <a:extLst>
              <a:ext uri="{FF2B5EF4-FFF2-40B4-BE49-F238E27FC236}">
                <a16:creationId xmlns:a16="http://schemas.microsoft.com/office/drawing/2014/main" id="{1DD991FB-E966-6AF2-6F98-91A2FC5F2580}"/>
              </a:ext>
            </a:extLst>
          </p:cNvPr>
          <p:cNvGrpSpPr>
            <a:grpSpLocks/>
          </p:cNvGrpSpPr>
          <p:nvPr userDrawn="1"/>
        </p:nvGrpSpPr>
        <p:grpSpPr>
          <a:xfrm>
            <a:off x="0" y="4806785"/>
            <a:ext cx="9144000" cy="336715"/>
            <a:chOff x="0" y="0"/>
            <a:chExt cx="4962082" cy="1940901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A85FC364-F250-D225-A80A-BD6F306457C9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4962082" cy="1940901"/>
            </a:xfrm>
            <a:custGeom>
              <a:avLst/>
              <a:gdLst/>
              <a:ahLst/>
              <a:cxnLst/>
              <a:rect l="l" t="t" r="r" b="b"/>
              <a:pathLst>
                <a:path w="4962082" h="1940901">
                  <a:moveTo>
                    <a:pt x="41092" y="0"/>
                  </a:moveTo>
                  <a:lnTo>
                    <a:pt x="4920990" y="0"/>
                  </a:lnTo>
                  <a:cubicBezTo>
                    <a:pt x="4931888" y="0"/>
                    <a:pt x="4942340" y="4329"/>
                    <a:pt x="4950046" y="12036"/>
                  </a:cubicBezTo>
                  <a:cubicBezTo>
                    <a:pt x="4957753" y="19742"/>
                    <a:pt x="4962082" y="30194"/>
                    <a:pt x="4962082" y="41092"/>
                  </a:cubicBezTo>
                  <a:lnTo>
                    <a:pt x="4962082" y="1899809"/>
                  </a:lnTo>
                  <a:cubicBezTo>
                    <a:pt x="4962082" y="1922503"/>
                    <a:pt x="4943684" y="1940901"/>
                    <a:pt x="4920990" y="1940901"/>
                  </a:cubicBezTo>
                  <a:lnTo>
                    <a:pt x="41092" y="1940901"/>
                  </a:lnTo>
                  <a:cubicBezTo>
                    <a:pt x="30194" y="1940901"/>
                    <a:pt x="19742" y="1936571"/>
                    <a:pt x="12036" y="1928865"/>
                  </a:cubicBezTo>
                  <a:cubicBezTo>
                    <a:pt x="4329" y="1921159"/>
                    <a:pt x="0" y="1910707"/>
                    <a:pt x="0" y="1899809"/>
                  </a:cubicBezTo>
                  <a:lnTo>
                    <a:pt x="0" y="41092"/>
                  </a:lnTo>
                  <a:cubicBezTo>
                    <a:pt x="0" y="30194"/>
                    <a:pt x="4329" y="19742"/>
                    <a:pt x="12036" y="12036"/>
                  </a:cubicBezTo>
                  <a:cubicBezTo>
                    <a:pt x="19742" y="4329"/>
                    <a:pt x="30194" y="0"/>
                    <a:pt x="41092" y="0"/>
                  </a:cubicBezTo>
                  <a:close/>
                </a:path>
              </a:pathLst>
            </a:custGeom>
            <a:solidFill>
              <a:srgbClr val="39B54A"/>
            </a:solidFill>
          </p:spPr>
          <p:txBody>
            <a:bodyPr/>
            <a:lstStyle/>
            <a:p>
              <a:endParaRPr lang="en-GB" sz="450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09C1074F-BE30-A00F-7E71-2C5E47587EB5}"/>
                </a:ext>
              </a:extLst>
            </p:cNvPr>
            <p:cNvSpPr txBox="1">
              <a:spLocks/>
            </p:cNvSpPr>
            <p:nvPr/>
          </p:nvSpPr>
          <p:spPr>
            <a:xfrm>
              <a:off x="0" y="-9525"/>
              <a:ext cx="4962082" cy="1950426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110"/>
                </a:lnSpc>
              </a:pPr>
              <a:endParaRPr sz="450"/>
            </a:p>
          </p:txBody>
        </p:sp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980ADF5E-91E6-749E-1B13-D2DB9297CC76}"/>
              </a:ext>
            </a:extLst>
          </p:cNvPr>
          <p:cNvGrpSpPr/>
          <p:nvPr userDrawn="1"/>
        </p:nvGrpSpPr>
        <p:grpSpPr>
          <a:xfrm>
            <a:off x="7329830" y="3867150"/>
            <a:ext cx="1814170" cy="1276350"/>
            <a:chOff x="7467600" y="3867150"/>
            <a:chExt cx="1814170" cy="1276350"/>
          </a:xfrm>
        </p:grpSpPr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4E1D9C69-9871-0276-B878-4D135E6E6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4133850"/>
              <a:ext cx="1356970" cy="1009650"/>
            </a:xfrm>
            <a:prstGeom prst="rect">
              <a:avLst/>
            </a:prstGeom>
          </p:spPr>
        </p:pic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8D2D1550-621D-4960-B0CC-2815774E5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2204" y="3867150"/>
              <a:ext cx="1561796" cy="1276350"/>
            </a:xfrm>
            <a:prstGeom prst="rect">
              <a:avLst/>
            </a:prstGeom>
          </p:spPr>
        </p:pic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F217652A-31E7-1588-3E91-B981B46C6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7600" y="4133850"/>
              <a:ext cx="1356970" cy="1009650"/>
            </a:xfrm>
            <a:prstGeom prst="rect">
              <a:avLst/>
            </a:prstGeom>
          </p:spPr>
        </p:pic>
      </p:grp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8001000" y="4857750"/>
            <a:ext cx="1066800" cy="182563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C5AD0C1-E663-D860-5D30-CCAE411AEAF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73024" y="895350"/>
            <a:ext cx="8001000" cy="346429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28252EE-08A5-E429-0419-ECE7C2FD4C0F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573024" y="1352550"/>
            <a:ext cx="8001000" cy="330249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B6EE8369-C890-6A1C-B599-879C1E0C8900}"/>
              </a:ext>
            </a:extLst>
          </p:cNvPr>
          <p:cNvGrpSpPr/>
          <p:nvPr userDrawn="1"/>
        </p:nvGrpSpPr>
        <p:grpSpPr>
          <a:xfrm>
            <a:off x="7943785" y="57150"/>
            <a:ext cx="1124015" cy="655320"/>
            <a:chOff x="152400" y="133350"/>
            <a:chExt cx="1270975" cy="741000"/>
          </a:xfrm>
        </p:grpSpPr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DB8067B8-FB2A-C3D6-F368-A4FE593274B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2400" y="133350"/>
              <a:ext cx="1270975" cy="360000"/>
              <a:chOff x="44104" y="30461"/>
              <a:chExt cx="3431630" cy="972000"/>
            </a:xfrm>
          </p:grpSpPr>
          <p:pic>
            <p:nvPicPr>
              <p:cNvPr id="27" name="Picture 4" descr="i-RESEAT Logo">
                <a:extLst>
                  <a:ext uri="{FF2B5EF4-FFF2-40B4-BE49-F238E27FC236}">
                    <a16:creationId xmlns:a16="http://schemas.microsoft.com/office/drawing/2014/main" id="{BD4C56FA-EFBB-0F1D-B0E0-F3A0898492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104" y="30461"/>
                <a:ext cx="972000" cy="97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圖片 27">
                <a:extLst>
                  <a:ext uri="{FF2B5EF4-FFF2-40B4-BE49-F238E27FC236}">
                    <a16:creationId xmlns:a16="http://schemas.microsoft.com/office/drawing/2014/main" id="{6D1276AD-FAA6-CD79-923D-6E33E134D3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28207" y="30461"/>
                <a:ext cx="1240930" cy="972000"/>
              </a:xfrm>
              <a:prstGeom prst="rect">
                <a:avLst/>
              </a:prstGeom>
            </p:spPr>
          </p:pic>
          <p:pic>
            <p:nvPicPr>
              <p:cNvPr id="29" name="圖片 28">
                <a:extLst>
                  <a:ext uri="{FF2B5EF4-FFF2-40B4-BE49-F238E27FC236}">
                    <a16:creationId xmlns:a16="http://schemas.microsoft.com/office/drawing/2014/main" id="{63631975-4527-34A7-9A5E-788D0B2826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00505" y="30461"/>
                <a:ext cx="975229" cy="972000"/>
              </a:xfrm>
              <a:prstGeom prst="rect">
                <a:avLst/>
              </a:prstGeom>
            </p:spPr>
          </p:pic>
        </p:grpSp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7DAA3F9B-CF4E-6520-8D09-935B9598C10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1002" y="514350"/>
              <a:ext cx="914397" cy="360000"/>
              <a:chOff x="8025948" y="149860"/>
              <a:chExt cx="1280155" cy="504000"/>
            </a:xfrm>
          </p:grpSpPr>
          <p:pic>
            <p:nvPicPr>
              <p:cNvPr id="22" name="圖片 21">
                <a:extLst>
                  <a:ext uri="{FF2B5EF4-FFF2-40B4-BE49-F238E27FC236}">
                    <a16:creationId xmlns:a16="http://schemas.microsoft.com/office/drawing/2014/main" id="{2A0B98AB-7568-E63D-B395-6642CF27D1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025948" y="149860"/>
                <a:ext cx="504000" cy="504000"/>
              </a:xfrm>
              <a:prstGeom prst="rect">
                <a:avLst/>
              </a:prstGeom>
            </p:spPr>
          </p:pic>
          <p:pic>
            <p:nvPicPr>
              <p:cNvPr id="23" name="圖片 22">
                <a:extLst>
                  <a:ext uri="{FF2B5EF4-FFF2-40B4-BE49-F238E27FC236}">
                    <a16:creationId xmlns:a16="http://schemas.microsoft.com/office/drawing/2014/main" id="{045064D5-9672-2852-D1CC-6D31F5D79C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81" b="3648"/>
              <a:stretch>
                <a:fillRect/>
              </a:stretch>
            </p:blipFill>
            <p:spPr>
              <a:xfrm>
                <a:off x="8725935" y="149860"/>
                <a:ext cx="580168" cy="50400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7A7FE90F-B0E5-C279-5CE5-952B608836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9358" b="34104"/>
          <a:stretch>
            <a:fillRect/>
          </a:stretch>
        </p:blipFill>
        <p:spPr>
          <a:xfrm>
            <a:off x="0" y="-3810"/>
            <a:ext cx="9144000" cy="784860"/>
          </a:xfrm>
          <a:prstGeom prst="rect">
            <a:avLst/>
          </a:prstGeom>
        </p:spPr>
      </p:pic>
      <p:grpSp>
        <p:nvGrpSpPr>
          <p:cNvPr id="6" name="Group 2">
            <a:extLst>
              <a:ext uri="{FF2B5EF4-FFF2-40B4-BE49-F238E27FC236}">
                <a16:creationId xmlns:a16="http://schemas.microsoft.com/office/drawing/2014/main" id="{1DD991FB-E966-6AF2-6F98-91A2FC5F2580}"/>
              </a:ext>
            </a:extLst>
          </p:cNvPr>
          <p:cNvGrpSpPr>
            <a:grpSpLocks/>
          </p:cNvGrpSpPr>
          <p:nvPr userDrawn="1"/>
        </p:nvGrpSpPr>
        <p:grpSpPr>
          <a:xfrm>
            <a:off x="0" y="4806785"/>
            <a:ext cx="9144000" cy="336715"/>
            <a:chOff x="0" y="0"/>
            <a:chExt cx="4962082" cy="1940901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A85FC364-F250-D225-A80A-BD6F306457C9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4962082" cy="1940901"/>
            </a:xfrm>
            <a:custGeom>
              <a:avLst/>
              <a:gdLst/>
              <a:ahLst/>
              <a:cxnLst/>
              <a:rect l="l" t="t" r="r" b="b"/>
              <a:pathLst>
                <a:path w="4962082" h="1940901">
                  <a:moveTo>
                    <a:pt x="41092" y="0"/>
                  </a:moveTo>
                  <a:lnTo>
                    <a:pt x="4920990" y="0"/>
                  </a:lnTo>
                  <a:cubicBezTo>
                    <a:pt x="4931888" y="0"/>
                    <a:pt x="4942340" y="4329"/>
                    <a:pt x="4950046" y="12036"/>
                  </a:cubicBezTo>
                  <a:cubicBezTo>
                    <a:pt x="4957753" y="19742"/>
                    <a:pt x="4962082" y="30194"/>
                    <a:pt x="4962082" y="41092"/>
                  </a:cubicBezTo>
                  <a:lnTo>
                    <a:pt x="4962082" y="1899809"/>
                  </a:lnTo>
                  <a:cubicBezTo>
                    <a:pt x="4962082" y="1922503"/>
                    <a:pt x="4943684" y="1940901"/>
                    <a:pt x="4920990" y="1940901"/>
                  </a:cubicBezTo>
                  <a:lnTo>
                    <a:pt x="41092" y="1940901"/>
                  </a:lnTo>
                  <a:cubicBezTo>
                    <a:pt x="30194" y="1940901"/>
                    <a:pt x="19742" y="1936571"/>
                    <a:pt x="12036" y="1928865"/>
                  </a:cubicBezTo>
                  <a:cubicBezTo>
                    <a:pt x="4329" y="1921159"/>
                    <a:pt x="0" y="1910707"/>
                    <a:pt x="0" y="1899809"/>
                  </a:cubicBezTo>
                  <a:lnTo>
                    <a:pt x="0" y="41092"/>
                  </a:lnTo>
                  <a:cubicBezTo>
                    <a:pt x="0" y="30194"/>
                    <a:pt x="4329" y="19742"/>
                    <a:pt x="12036" y="12036"/>
                  </a:cubicBezTo>
                  <a:cubicBezTo>
                    <a:pt x="19742" y="4329"/>
                    <a:pt x="30194" y="0"/>
                    <a:pt x="41092" y="0"/>
                  </a:cubicBezTo>
                  <a:close/>
                </a:path>
              </a:pathLst>
            </a:custGeom>
            <a:solidFill>
              <a:srgbClr val="39B54A"/>
            </a:solidFill>
          </p:spPr>
          <p:txBody>
            <a:bodyPr/>
            <a:lstStyle/>
            <a:p>
              <a:endParaRPr lang="en-GB" sz="450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09C1074F-BE30-A00F-7E71-2C5E47587EB5}"/>
                </a:ext>
              </a:extLst>
            </p:cNvPr>
            <p:cNvSpPr txBox="1">
              <a:spLocks/>
            </p:cNvSpPr>
            <p:nvPr/>
          </p:nvSpPr>
          <p:spPr>
            <a:xfrm>
              <a:off x="0" y="-9525"/>
              <a:ext cx="4962082" cy="1950426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110"/>
                </a:lnSpc>
              </a:pPr>
              <a:endParaRPr sz="450"/>
            </a:p>
          </p:txBody>
        </p:sp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980ADF5E-91E6-749E-1B13-D2DB9297CC76}"/>
              </a:ext>
            </a:extLst>
          </p:cNvPr>
          <p:cNvGrpSpPr/>
          <p:nvPr userDrawn="1"/>
        </p:nvGrpSpPr>
        <p:grpSpPr>
          <a:xfrm>
            <a:off x="7329830" y="3867150"/>
            <a:ext cx="1814170" cy="1276350"/>
            <a:chOff x="7467600" y="3867150"/>
            <a:chExt cx="1814170" cy="1276350"/>
          </a:xfrm>
        </p:grpSpPr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4E1D9C69-9871-0276-B878-4D135E6E6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4133850"/>
              <a:ext cx="1356970" cy="1009650"/>
            </a:xfrm>
            <a:prstGeom prst="rect">
              <a:avLst/>
            </a:prstGeom>
          </p:spPr>
        </p:pic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8D2D1550-621D-4960-B0CC-2815774E5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2204" y="3867150"/>
              <a:ext cx="1561796" cy="1276350"/>
            </a:xfrm>
            <a:prstGeom prst="rect">
              <a:avLst/>
            </a:prstGeom>
          </p:spPr>
        </p:pic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F217652A-31E7-1588-3E91-B981B46C6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7600" y="4133850"/>
              <a:ext cx="1356970" cy="1009650"/>
            </a:xfrm>
            <a:prstGeom prst="rect">
              <a:avLst/>
            </a:prstGeom>
          </p:spPr>
        </p:pic>
      </p:grp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>
          <a:xfrm>
            <a:off x="8001000" y="4857750"/>
            <a:ext cx="1066800" cy="182563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C5AD0C1-E663-D860-5D30-CCAE411AEAF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73024" y="895350"/>
            <a:ext cx="8001000" cy="346429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28252EE-08A5-E429-0419-ECE7C2FD4C0F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573024" y="1352550"/>
            <a:ext cx="8001000" cy="330249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B6EE8369-C890-6A1C-B599-879C1E0C8900}"/>
              </a:ext>
            </a:extLst>
          </p:cNvPr>
          <p:cNvGrpSpPr/>
          <p:nvPr userDrawn="1"/>
        </p:nvGrpSpPr>
        <p:grpSpPr>
          <a:xfrm>
            <a:off x="76200" y="57150"/>
            <a:ext cx="1124015" cy="655320"/>
            <a:chOff x="152400" y="133350"/>
            <a:chExt cx="1270975" cy="741000"/>
          </a:xfrm>
        </p:grpSpPr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DB8067B8-FB2A-C3D6-F368-A4FE593274B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2400" y="133350"/>
              <a:ext cx="1270975" cy="360000"/>
              <a:chOff x="44104" y="30461"/>
              <a:chExt cx="3431630" cy="972000"/>
            </a:xfrm>
          </p:grpSpPr>
          <p:pic>
            <p:nvPicPr>
              <p:cNvPr id="27" name="Picture 4" descr="i-RESEAT Logo">
                <a:extLst>
                  <a:ext uri="{FF2B5EF4-FFF2-40B4-BE49-F238E27FC236}">
                    <a16:creationId xmlns:a16="http://schemas.microsoft.com/office/drawing/2014/main" id="{BD4C56FA-EFBB-0F1D-B0E0-F3A0898492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104" y="30461"/>
                <a:ext cx="972000" cy="97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圖片 27">
                <a:extLst>
                  <a:ext uri="{FF2B5EF4-FFF2-40B4-BE49-F238E27FC236}">
                    <a16:creationId xmlns:a16="http://schemas.microsoft.com/office/drawing/2014/main" id="{6D1276AD-FAA6-CD79-923D-6E33E134D3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28207" y="30461"/>
                <a:ext cx="1240930" cy="972000"/>
              </a:xfrm>
              <a:prstGeom prst="rect">
                <a:avLst/>
              </a:prstGeom>
            </p:spPr>
          </p:pic>
          <p:pic>
            <p:nvPicPr>
              <p:cNvPr id="29" name="圖片 28">
                <a:extLst>
                  <a:ext uri="{FF2B5EF4-FFF2-40B4-BE49-F238E27FC236}">
                    <a16:creationId xmlns:a16="http://schemas.microsoft.com/office/drawing/2014/main" id="{63631975-4527-34A7-9A5E-788D0B2826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00505" y="30461"/>
                <a:ext cx="975229" cy="972000"/>
              </a:xfrm>
              <a:prstGeom prst="rect">
                <a:avLst/>
              </a:prstGeom>
            </p:spPr>
          </p:pic>
        </p:grpSp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7DAA3F9B-CF4E-6520-8D09-935B9598C10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1002" y="514350"/>
              <a:ext cx="914397" cy="360000"/>
              <a:chOff x="8025948" y="149860"/>
              <a:chExt cx="1280155" cy="504000"/>
            </a:xfrm>
          </p:grpSpPr>
          <p:pic>
            <p:nvPicPr>
              <p:cNvPr id="22" name="圖片 21">
                <a:extLst>
                  <a:ext uri="{FF2B5EF4-FFF2-40B4-BE49-F238E27FC236}">
                    <a16:creationId xmlns:a16="http://schemas.microsoft.com/office/drawing/2014/main" id="{2A0B98AB-7568-E63D-B395-6642CF27D1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025948" y="149860"/>
                <a:ext cx="504000" cy="504000"/>
              </a:xfrm>
              <a:prstGeom prst="rect">
                <a:avLst/>
              </a:prstGeom>
            </p:spPr>
          </p:pic>
          <p:pic>
            <p:nvPicPr>
              <p:cNvPr id="23" name="圖片 22">
                <a:extLst>
                  <a:ext uri="{FF2B5EF4-FFF2-40B4-BE49-F238E27FC236}">
                    <a16:creationId xmlns:a16="http://schemas.microsoft.com/office/drawing/2014/main" id="{045064D5-9672-2852-D1CC-6D31F5D79C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81" b="3648"/>
              <a:stretch>
                <a:fillRect/>
              </a:stretch>
            </p:blipFill>
            <p:spPr>
              <a:xfrm>
                <a:off x="8725935" y="149860"/>
                <a:ext cx="580168" cy="504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73495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E225AA32-0088-020D-FC8F-DEF544629E3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56"/>
          <a:stretch>
            <a:fillRect/>
          </a:stretch>
        </p:blipFill>
        <p:spPr bwMode="auto">
          <a:xfrm>
            <a:off x="5354320" y="0"/>
            <a:ext cx="3789680" cy="5143500"/>
          </a:xfrm>
          <a:custGeom>
            <a:avLst/>
            <a:gdLst>
              <a:gd name="csX0" fmla="*/ 1271270 w 3789680"/>
              <a:gd name="csY0" fmla="*/ 0 h 5143500"/>
              <a:gd name="csX1" fmla="*/ 3789680 w 3789680"/>
              <a:gd name="csY1" fmla="*/ 0 h 5143500"/>
              <a:gd name="csX2" fmla="*/ 3789680 w 3789680"/>
              <a:gd name="csY2" fmla="*/ 5143500 h 5143500"/>
              <a:gd name="csX3" fmla="*/ 0 w 3789680"/>
              <a:gd name="csY3" fmla="*/ 5143500 h 5143500"/>
              <a:gd name="csX4" fmla="*/ 1271270 w 3789680"/>
              <a:gd name="csY4" fmla="*/ 0 h 51435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3789680" h="5143500">
                <a:moveTo>
                  <a:pt x="1271270" y="0"/>
                </a:moveTo>
                <a:lnTo>
                  <a:pt x="3789680" y="0"/>
                </a:lnTo>
                <a:lnTo>
                  <a:pt x="3789680" y="5143500"/>
                </a:lnTo>
                <a:lnTo>
                  <a:pt x="0" y="5143500"/>
                </a:lnTo>
                <a:lnTo>
                  <a:pt x="127127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3E6B678A-25CF-EEFF-B9F8-723125CF11FF}"/>
              </a:ext>
            </a:extLst>
          </p:cNvPr>
          <p:cNvSpPr/>
          <p:nvPr userDrawn="1"/>
        </p:nvSpPr>
        <p:spPr>
          <a:xfrm>
            <a:off x="0" y="0"/>
            <a:ext cx="9144000" cy="971550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54" r:id="rId7"/>
    <p:sldLayoutId id="2147483661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mailto:xxxxx@xxxxx.com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11" Type="http://schemas.openxmlformats.org/officeDocument/2006/relationships/image" Target="../media/image6.png"/><Relationship Id="rId5" Type="http://schemas.openxmlformats.org/officeDocument/2006/relationships/image" Target="../media/image13.png"/><Relationship Id="rId10" Type="http://schemas.openxmlformats.org/officeDocument/2006/relationships/image" Target="../media/image5.png"/><Relationship Id="rId4" Type="http://schemas.openxmlformats.org/officeDocument/2006/relationships/image" Target="../media/image12.sv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image" Target="../media/image12.svg"/><Relationship Id="rId10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DC3A7773-A90D-4C5E-A9DC-4BE0921AF084}"/>
              </a:ext>
            </a:extLst>
          </p:cNvPr>
          <p:cNvSpPr txBox="1"/>
          <p:nvPr/>
        </p:nvSpPr>
        <p:spPr>
          <a:xfrm>
            <a:off x="304800" y="1428750"/>
            <a:ext cx="5486400" cy="2902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Title: …………………………………………..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50" algn="just">
              <a:lnSpc>
                <a:spcPct val="150000"/>
              </a:lnSpc>
              <a:spcBef>
                <a:spcPts val="50"/>
              </a:spcBef>
              <a:buSzPct val="88888"/>
              <a:tabLst>
                <a:tab pos="143510" algn="l"/>
              </a:tabLst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50" algn="just">
              <a:lnSpc>
                <a:spcPct val="150000"/>
              </a:lnSpc>
              <a:buSzPct val="88888"/>
              <a:tabLst>
                <a:tab pos="143510" algn="l"/>
              </a:tabLst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Presenter…………………………………………………</a:t>
            </a:r>
          </a:p>
          <a:p>
            <a:pPr>
              <a:lnSpc>
                <a:spcPct val="150000"/>
              </a:lnSpc>
            </a:pPr>
            <a:r>
              <a:rPr lang="en-US" sz="4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1338">
              <a:lnSpc>
                <a:spcPct val="150000"/>
              </a:lnSpc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Author Name</a:t>
            </a:r>
            <a:r>
              <a:rPr lang="en-US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Second Author Name</a:t>
            </a:r>
            <a:r>
              <a:rPr lang="en-US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Third Author Name</a:t>
            </a:r>
            <a:r>
              <a:rPr lang="en-US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3,*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1338">
              <a:lnSpc>
                <a:spcPct val="150000"/>
              </a:lnSpc>
            </a:pPr>
            <a:r>
              <a:rPr lang="en-US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Author affiliations (Department, institution, address-city and country)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1338">
              <a:lnSpc>
                <a:spcPct val="150000"/>
              </a:lnSpc>
            </a:pPr>
            <a:r>
              <a:rPr lang="en-US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Author affiliations (Department, institution, address-city and country)</a:t>
            </a:r>
            <a:r>
              <a:rPr lang="en-US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1338">
              <a:lnSpc>
                <a:spcPct val="150000"/>
              </a:lnSpc>
            </a:pPr>
            <a:r>
              <a:rPr lang="en-US" sz="11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Author affiliations (Department, institution, address-city and country)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9263" indent="92075" algn="just">
              <a:lnSpc>
                <a:spcPct val="150000"/>
              </a:lnSpc>
            </a:pP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*Corresponding Author Email: 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xxxxx@xxxxx.com</a:t>
            </a:r>
            <a:endParaRPr lang="en-GB" sz="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226530F9-9BD4-04F7-F122-24E556E680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0" y="-57708"/>
            <a:ext cx="92398" cy="11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450"/>
          </a:p>
        </p:txBody>
      </p:sp>
      <p:sp>
        <p:nvSpPr>
          <p:cNvPr id="7" name="TextBox 7"/>
          <p:cNvSpPr txBox="1">
            <a:spLocks/>
          </p:cNvSpPr>
          <p:nvPr/>
        </p:nvSpPr>
        <p:spPr>
          <a:xfrm>
            <a:off x="762000" y="86336"/>
            <a:ext cx="5181600" cy="607667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th-TH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-RESEAT 2026 the International Conference on Sustainable Soil and Water Conservation and Rural Development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B9FA3E78-D9DA-881F-B0A1-CA12547C90CA}"/>
              </a:ext>
            </a:extLst>
          </p:cNvPr>
          <p:cNvSpPr>
            <a:spLocks/>
          </p:cNvSpPr>
          <p:nvPr/>
        </p:nvSpPr>
        <p:spPr bwMode="auto">
          <a:xfrm>
            <a:off x="76200" y="18493"/>
            <a:ext cx="92398" cy="11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45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1EC2DB1E-877E-DCA0-690A-0A1FCEEBEC0F}"/>
              </a:ext>
            </a:extLst>
          </p:cNvPr>
          <p:cNvSpPr>
            <a:spLocks/>
          </p:cNvSpPr>
          <p:nvPr/>
        </p:nvSpPr>
        <p:spPr bwMode="auto">
          <a:xfrm>
            <a:off x="152400" y="94693"/>
            <a:ext cx="92398" cy="11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450"/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2EA2B226-0607-B162-7585-DA58A7329F10}"/>
              </a:ext>
            </a:extLst>
          </p:cNvPr>
          <p:cNvSpPr>
            <a:spLocks/>
          </p:cNvSpPr>
          <p:nvPr/>
        </p:nvSpPr>
        <p:spPr bwMode="auto">
          <a:xfrm>
            <a:off x="228600" y="170893"/>
            <a:ext cx="92398" cy="11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450"/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04F54D38-3E5D-7A58-4107-7F7768B7F4B9}"/>
              </a:ext>
            </a:extLst>
          </p:cNvPr>
          <p:cNvSpPr>
            <a:spLocks/>
          </p:cNvSpPr>
          <p:nvPr/>
        </p:nvSpPr>
        <p:spPr bwMode="auto">
          <a:xfrm>
            <a:off x="304800" y="247093"/>
            <a:ext cx="92398" cy="11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20" tIns="22860" rIns="45720" bIns="228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450"/>
          </a:p>
        </p:txBody>
      </p:sp>
      <p:pic>
        <p:nvPicPr>
          <p:cNvPr id="45" name="Graphic 44" descr="An arch of flowers and leaves">
            <a:extLst>
              <a:ext uri="{FF2B5EF4-FFF2-40B4-BE49-F238E27FC236}">
                <a16:creationId xmlns:a16="http://schemas.microsoft.com/office/drawing/2014/main" id="{266419CD-6D2B-BF38-E858-543529C809D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" y="4019550"/>
            <a:ext cx="1629946" cy="1629946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F654C448-9B05-9FFF-92DC-0EF87079C1E7}"/>
              </a:ext>
            </a:extLst>
          </p:cNvPr>
          <p:cNvGrpSpPr/>
          <p:nvPr/>
        </p:nvGrpSpPr>
        <p:grpSpPr>
          <a:xfrm>
            <a:off x="42672" y="95505"/>
            <a:ext cx="837654" cy="589328"/>
            <a:chOff x="7467600" y="3867150"/>
            <a:chExt cx="1814170" cy="1276350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D868746E-AF8D-E7EE-BDCC-14402344A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4133850"/>
              <a:ext cx="1356970" cy="1009650"/>
            </a:xfrm>
            <a:prstGeom prst="rect">
              <a:avLst/>
            </a:prstGeom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AD6F1A94-FC69-18FB-199D-615F92B5C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2204" y="3867150"/>
              <a:ext cx="1561796" cy="1276350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FEAA9B09-300A-C652-FBE6-0365F200F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7600" y="4133850"/>
              <a:ext cx="1356970" cy="1009650"/>
            </a:xfrm>
            <a:prstGeom prst="rect">
              <a:avLst/>
            </a:prstGeom>
          </p:spPr>
        </p:pic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940749F0-4F75-0AA8-7542-34869D05709A}"/>
              </a:ext>
            </a:extLst>
          </p:cNvPr>
          <p:cNvGrpSpPr/>
          <p:nvPr/>
        </p:nvGrpSpPr>
        <p:grpSpPr>
          <a:xfrm>
            <a:off x="7315200" y="78150"/>
            <a:ext cx="1270975" cy="741000"/>
            <a:chOff x="152400" y="133350"/>
            <a:chExt cx="1270975" cy="741000"/>
          </a:xfrm>
        </p:grpSpPr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D462D451-A41F-9790-B674-3161515E9E4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2400" y="133350"/>
              <a:ext cx="1270975" cy="360000"/>
              <a:chOff x="44104" y="30461"/>
              <a:chExt cx="3431630" cy="972000"/>
            </a:xfrm>
          </p:grpSpPr>
          <p:pic>
            <p:nvPicPr>
              <p:cNvPr id="13" name="Picture 4" descr="i-RESEAT Logo">
                <a:extLst>
                  <a:ext uri="{FF2B5EF4-FFF2-40B4-BE49-F238E27FC236}">
                    <a16:creationId xmlns:a16="http://schemas.microsoft.com/office/drawing/2014/main" id="{B0160969-04AC-4878-CEB8-DDBF3A7928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104" y="30461"/>
                <a:ext cx="972000" cy="97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圖片 17">
                <a:extLst>
                  <a:ext uri="{FF2B5EF4-FFF2-40B4-BE49-F238E27FC236}">
                    <a16:creationId xmlns:a16="http://schemas.microsoft.com/office/drawing/2014/main" id="{E0253356-D977-0CB9-54FE-1C3013F2A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28207" y="30461"/>
                <a:ext cx="1240930" cy="972000"/>
              </a:xfrm>
              <a:prstGeom prst="rect">
                <a:avLst/>
              </a:prstGeom>
            </p:spPr>
          </p:pic>
          <p:pic>
            <p:nvPicPr>
              <p:cNvPr id="19" name="圖片 18">
                <a:extLst>
                  <a:ext uri="{FF2B5EF4-FFF2-40B4-BE49-F238E27FC236}">
                    <a16:creationId xmlns:a16="http://schemas.microsoft.com/office/drawing/2014/main" id="{3A22B038-0CF4-D9CD-94F1-3C1CF4C34F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00505" y="30461"/>
                <a:ext cx="975229" cy="972000"/>
              </a:xfrm>
              <a:prstGeom prst="rect">
                <a:avLst/>
              </a:prstGeom>
            </p:spPr>
          </p:pic>
        </p:grpSp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FE5EC58A-FDC1-077C-1C1A-C8C5FBC753A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1002" y="514350"/>
              <a:ext cx="914397" cy="360000"/>
              <a:chOff x="8025948" y="149860"/>
              <a:chExt cx="1280155" cy="504000"/>
            </a:xfrm>
          </p:grpSpPr>
          <p:pic>
            <p:nvPicPr>
              <p:cNvPr id="22" name="圖片 21">
                <a:extLst>
                  <a:ext uri="{FF2B5EF4-FFF2-40B4-BE49-F238E27FC236}">
                    <a16:creationId xmlns:a16="http://schemas.microsoft.com/office/drawing/2014/main" id="{9787A9FE-B0A8-8C56-0663-63696BA146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025948" y="149860"/>
                <a:ext cx="504000" cy="504000"/>
              </a:xfrm>
              <a:prstGeom prst="rect">
                <a:avLst/>
              </a:prstGeom>
            </p:spPr>
          </p:pic>
          <p:pic>
            <p:nvPicPr>
              <p:cNvPr id="23" name="圖片 22">
                <a:extLst>
                  <a:ext uri="{FF2B5EF4-FFF2-40B4-BE49-F238E27FC236}">
                    <a16:creationId xmlns:a16="http://schemas.microsoft.com/office/drawing/2014/main" id="{BFD1FEF7-17D9-2922-F6C4-8126A27023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81" b="3648"/>
              <a:stretch>
                <a:fillRect/>
              </a:stretch>
            </p:blipFill>
            <p:spPr>
              <a:xfrm>
                <a:off x="8725935" y="149860"/>
                <a:ext cx="580168" cy="50400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2D6B7-0E73-089B-4A05-43312A93E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36FEC454-B96B-3CCB-6570-08992C8FC547}"/>
              </a:ext>
            </a:extLst>
          </p:cNvPr>
          <p:cNvSpPr txBox="1">
            <a:spLocks/>
          </p:cNvSpPr>
          <p:nvPr/>
        </p:nvSpPr>
        <p:spPr>
          <a:xfrm>
            <a:off x="2145484" y="57150"/>
            <a:ext cx="4853033" cy="520784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th-TH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2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-RESEAT 2026 the International Conference on </a:t>
            </a:r>
          </a:p>
          <a:p>
            <a:pPr algn="ctr">
              <a:lnSpc>
                <a:spcPct val="150000"/>
              </a:lnSpc>
            </a:pPr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Sustainable Soil and Water Conservation and Rural Development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文字版面配置區 47">
            <a:extLst>
              <a:ext uri="{FF2B5EF4-FFF2-40B4-BE49-F238E27FC236}">
                <a16:creationId xmlns:a16="http://schemas.microsoft.com/office/drawing/2014/main" id="{F7D0D86B-9ECD-9236-2503-2D135050DB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9" name="內容版面配置區 48">
            <a:extLst>
              <a:ext uri="{FF2B5EF4-FFF2-40B4-BE49-F238E27FC236}">
                <a16:creationId xmlns:a16="http://schemas.microsoft.com/office/drawing/2014/main" id="{8327A515-8EB1-FAF2-B2CD-2085B3B02D1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12BE1123-958F-133C-A436-3AEFC4C7985F}"/>
              </a:ext>
            </a:extLst>
          </p:cNvPr>
          <p:cNvGrpSpPr/>
          <p:nvPr/>
        </p:nvGrpSpPr>
        <p:grpSpPr>
          <a:xfrm>
            <a:off x="8153400" y="-1466850"/>
            <a:ext cx="1270975" cy="741000"/>
            <a:chOff x="152400" y="133350"/>
            <a:chExt cx="1270975" cy="741000"/>
          </a:xfrm>
        </p:grpSpPr>
        <p:grpSp>
          <p:nvGrpSpPr>
            <p:cNvPr id="41" name="群組 40">
              <a:extLst>
                <a:ext uri="{FF2B5EF4-FFF2-40B4-BE49-F238E27FC236}">
                  <a16:creationId xmlns:a16="http://schemas.microsoft.com/office/drawing/2014/main" id="{15A1472D-8B8D-8C61-333B-DECDC90FB3A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2400" y="133350"/>
              <a:ext cx="1270975" cy="360000"/>
              <a:chOff x="44104" y="30461"/>
              <a:chExt cx="3431630" cy="972000"/>
            </a:xfrm>
          </p:grpSpPr>
          <p:pic>
            <p:nvPicPr>
              <p:cNvPr id="45" name="Picture 4" descr="i-RESEAT Logo">
                <a:extLst>
                  <a:ext uri="{FF2B5EF4-FFF2-40B4-BE49-F238E27FC236}">
                    <a16:creationId xmlns:a16="http://schemas.microsoft.com/office/drawing/2014/main" id="{A79790BE-EA64-9596-8F33-0E9ACEC18B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104" y="30461"/>
                <a:ext cx="972000" cy="97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圖片 45">
                <a:extLst>
                  <a:ext uri="{FF2B5EF4-FFF2-40B4-BE49-F238E27FC236}">
                    <a16:creationId xmlns:a16="http://schemas.microsoft.com/office/drawing/2014/main" id="{B35AA216-85F1-8064-1765-AAE3799A5D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28207" y="30461"/>
                <a:ext cx="1240930" cy="972000"/>
              </a:xfrm>
              <a:prstGeom prst="rect">
                <a:avLst/>
              </a:prstGeom>
            </p:spPr>
          </p:pic>
          <p:pic>
            <p:nvPicPr>
              <p:cNvPr id="47" name="圖片 46">
                <a:extLst>
                  <a:ext uri="{FF2B5EF4-FFF2-40B4-BE49-F238E27FC236}">
                    <a16:creationId xmlns:a16="http://schemas.microsoft.com/office/drawing/2014/main" id="{7AFFAFDB-D3AD-885B-922C-7391FAD31E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00505" y="30461"/>
                <a:ext cx="975229" cy="972000"/>
              </a:xfrm>
              <a:prstGeom prst="rect">
                <a:avLst/>
              </a:prstGeom>
            </p:spPr>
          </p:pic>
        </p:grpSp>
        <p:grpSp>
          <p:nvGrpSpPr>
            <p:cNvPr id="42" name="群組 41">
              <a:extLst>
                <a:ext uri="{FF2B5EF4-FFF2-40B4-BE49-F238E27FC236}">
                  <a16:creationId xmlns:a16="http://schemas.microsoft.com/office/drawing/2014/main" id="{6CBA3503-CAF6-088B-2B58-4FF9574816F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1002" y="514350"/>
              <a:ext cx="914397" cy="360000"/>
              <a:chOff x="8025948" y="149860"/>
              <a:chExt cx="1280155" cy="504000"/>
            </a:xfrm>
          </p:grpSpPr>
          <p:pic>
            <p:nvPicPr>
              <p:cNvPr id="43" name="圖片 42">
                <a:extLst>
                  <a:ext uri="{FF2B5EF4-FFF2-40B4-BE49-F238E27FC236}">
                    <a16:creationId xmlns:a16="http://schemas.microsoft.com/office/drawing/2014/main" id="{B9EA6E64-0BEE-6808-4F7B-192CAF48A3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25948" y="149860"/>
                <a:ext cx="504000" cy="504000"/>
              </a:xfrm>
              <a:prstGeom prst="rect">
                <a:avLst/>
              </a:prstGeom>
            </p:spPr>
          </p:pic>
          <p:pic>
            <p:nvPicPr>
              <p:cNvPr id="44" name="圖片 43">
                <a:extLst>
                  <a:ext uri="{FF2B5EF4-FFF2-40B4-BE49-F238E27FC236}">
                    <a16:creationId xmlns:a16="http://schemas.microsoft.com/office/drawing/2014/main" id="{A8E93499-7631-773E-E579-0FB15796C8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81" b="3648"/>
              <a:stretch>
                <a:fillRect/>
              </a:stretch>
            </p:blipFill>
            <p:spPr>
              <a:xfrm>
                <a:off x="8725935" y="149860"/>
                <a:ext cx="580168" cy="504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78843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5AB72-56BA-AB77-777D-2C0A07D81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9CAADB8B-E90C-C59E-E81E-5074758B5CB7}"/>
              </a:ext>
            </a:extLst>
          </p:cNvPr>
          <p:cNvSpPr txBox="1">
            <a:spLocks/>
          </p:cNvSpPr>
          <p:nvPr/>
        </p:nvSpPr>
        <p:spPr>
          <a:xfrm>
            <a:off x="2145484" y="57150"/>
            <a:ext cx="4853033" cy="520784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th-TH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2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-RESEAT 2026 the International Conference on </a:t>
            </a:r>
          </a:p>
          <a:p>
            <a:pPr algn="ctr">
              <a:lnSpc>
                <a:spcPct val="150000"/>
              </a:lnSpc>
            </a:pPr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Sustainable Soil and Water Conservation and Rural Development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文字版面配置區 37">
            <a:extLst>
              <a:ext uri="{FF2B5EF4-FFF2-40B4-BE49-F238E27FC236}">
                <a16:creationId xmlns:a16="http://schemas.microsoft.com/office/drawing/2014/main" id="{36E538EB-FDE7-AE1D-84D1-997D67E310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9" name="內容版面配置區 38">
            <a:extLst>
              <a:ext uri="{FF2B5EF4-FFF2-40B4-BE49-F238E27FC236}">
                <a16:creationId xmlns:a16="http://schemas.microsoft.com/office/drawing/2014/main" id="{76A45B12-ED5F-9C74-5938-D98F1511FEA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9849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041FC-4F58-6130-F2D9-D7661E27A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22419394-39F6-460A-B1A2-5F621368BA0B}"/>
              </a:ext>
            </a:extLst>
          </p:cNvPr>
          <p:cNvSpPr txBox="1">
            <a:spLocks/>
          </p:cNvSpPr>
          <p:nvPr/>
        </p:nvSpPr>
        <p:spPr>
          <a:xfrm>
            <a:off x="2145484" y="57150"/>
            <a:ext cx="4853033" cy="520784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th-TH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2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-RESEAT 2026 the International Conference on </a:t>
            </a:r>
          </a:p>
          <a:p>
            <a:pPr algn="ctr">
              <a:lnSpc>
                <a:spcPct val="150000"/>
              </a:lnSpc>
            </a:pPr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Sustainable Soil and Water Conservation and Rural Development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5949855A-916D-AF9C-1100-83D5CE77B7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CF58681-480D-657B-E08A-4752F64F40A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662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02B6F-9E53-32D7-1FA6-90359A35D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6F12EFE9-688B-6722-23FE-4652E95C8AF5}"/>
              </a:ext>
            </a:extLst>
          </p:cNvPr>
          <p:cNvSpPr txBox="1">
            <a:spLocks/>
          </p:cNvSpPr>
          <p:nvPr/>
        </p:nvSpPr>
        <p:spPr>
          <a:xfrm>
            <a:off x="762000" y="86336"/>
            <a:ext cx="5181600" cy="607667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th-TH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-RESEAT 2026 the International Conference on Sustainable Soil and Water Conservation and Rural Development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D65460B9-CDF4-05FA-634E-4C5D160844A8}"/>
              </a:ext>
            </a:extLst>
          </p:cNvPr>
          <p:cNvGrpSpPr/>
          <p:nvPr/>
        </p:nvGrpSpPr>
        <p:grpSpPr>
          <a:xfrm>
            <a:off x="42672" y="95505"/>
            <a:ext cx="837654" cy="589328"/>
            <a:chOff x="7467600" y="3867150"/>
            <a:chExt cx="1814170" cy="1276350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6E7D4913-2EF6-317C-7AF2-E522E287B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4133850"/>
              <a:ext cx="1356970" cy="1009650"/>
            </a:xfrm>
            <a:prstGeom prst="rect">
              <a:avLst/>
            </a:prstGeom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A4309FFF-D842-36CF-F611-38F94B253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2204" y="3867150"/>
              <a:ext cx="1561796" cy="1276350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8A1FF6FB-94F8-DD7D-9BF9-74B73BFCD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7600" y="4133850"/>
              <a:ext cx="1356970" cy="1009650"/>
            </a:xfrm>
            <a:prstGeom prst="rect">
              <a:avLst/>
            </a:prstGeom>
          </p:spPr>
        </p:pic>
      </p:grpSp>
      <p:pic>
        <p:nvPicPr>
          <p:cNvPr id="8" name="Graphic 44" descr="An arch of flowers and leaves">
            <a:extLst>
              <a:ext uri="{FF2B5EF4-FFF2-40B4-BE49-F238E27FC236}">
                <a16:creationId xmlns:a16="http://schemas.microsoft.com/office/drawing/2014/main" id="{2835BF33-7349-278E-4D1A-48F26B403A9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20" y="4019550"/>
            <a:ext cx="1629946" cy="1629946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B125FC1F-4714-8790-9FED-0F0F45433CDE}"/>
              </a:ext>
            </a:extLst>
          </p:cNvPr>
          <p:cNvSpPr txBox="1"/>
          <p:nvPr/>
        </p:nvSpPr>
        <p:spPr>
          <a:xfrm>
            <a:off x="990600" y="1809750"/>
            <a:ext cx="4114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/>
              <a:t>Thank you for your attentions!</a:t>
            </a:r>
            <a:endParaRPr lang="zh-TW" altLang="en-US" sz="4400" dirty="0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414A1A89-734C-8186-C8DD-ECE00D5F3E04}"/>
              </a:ext>
            </a:extLst>
          </p:cNvPr>
          <p:cNvGrpSpPr/>
          <p:nvPr/>
        </p:nvGrpSpPr>
        <p:grpSpPr>
          <a:xfrm>
            <a:off x="7315200" y="78150"/>
            <a:ext cx="1270975" cy="741000"/>
            <a:chOff x="152400" y="133350"/>
            <a:chExt cx="1270975" cy="741000"/>
          </a:xfrm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A3E98E72-6BA0-D0EA-55BA-87F7E1E0174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2400" y="133350"/>
              <a:ext cx="1270975" cy="360000"/>
              <a:chOff x="44104" y="30461"/>
              <a:chExt cx="3431630" cy="972000"/>
            </a:xfrm>
          </p:grpSpPr>
          <p:pic>
            <p:nvPicPr>
              <p:cNvPr id="15" name="Picture 4" descr="i-RESEAT Logo">
                <a:extLst>
                  <a:ext uri="{FF2B5EF4-FFF2-40B4-BE49-F238E27FC236}">
                    <a16:creationId xmlns:a16="http://schemas.microsoft.com/office/drawing/2014/main" id="{618C7BE3-1BBE-B608-5FCE-2817FD9DAE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104" y="30461"/>
                <a:ext cx="972000" cy="97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圖片 15">
                <a:extLst>
                  <a:ext uri="{FF2B5EF4-FFF2-40B4-BE49-F238E27FC236}">
                    <a16:creationId xmlns:a16="http://schemas.microsoft.com/office/drawing/2014/main" id="{CD1BDA75-53FB-5916-8164-001918C626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8207" y="30461"/>
                <a:ext cx="1240930" cy="972000"/>
              </a:xfrm>
              <a:prstGeom prst="rect">
                <a:avLst/>
              </a:prstGeom>
            </p:spPr>
          </p:pic>
          <p:pic>
            <p:nvPicPr>
              <p:cNvPr id="17" name="圖片 16">
                <a:extLst>
                  <a:ext uri="{FF2B5EF4-FFF2-40B4-BE49-F238E27FC236}">
                    <a16:creationId xmlns:a16="http://schemas.microsoft.com/office/drawing/2014/main" id="{CA892D0B-DEC7-7A24-C84E-9932C84DC7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00505" y="30461"/>
                <a:ext cx="975229" cy="972000"/>
              </a:xfrm>
              <a:prstGeom prst="rect">
                <a:avLst/>
              </a:prstGeom>
            </p:spPr>
          </p:pic>
        </p:grpSp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2E94EDAE-A095-F208-05FF-B14AC3D322C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1002" y="514350"/>
              <a:ext cx="914397" cy="360000"/>
              <a:chOff x="8025948" y="149860"/>
              <a:chExt cx="1280155" cy="504000"/>
            </a:xfrm>
          </p:grpSpPr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483816BF-7583-C9A8-7B9D-477CE061C8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025948" y="149860"/>
                <a:ext cx="504000" cy="504000"/>
              </a:xfrm>
              <a:prstGeom prst="rect">
                <a:avLst/>
              </a:prstGeom>
            </p:spPr>
          </p:pic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6B0F410C-24F3-AF72-CAB8-1A6F5465A2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481" b="3648"/>
              <a:stretch>
                <a:fillRect/>
              </a:stretch>
            </p:blipFill>
            <p:spPr>
              <a:xfrm>
                <a:off x="8725935" y="149860"/>
                <a:ext cx="580168" cy="504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064489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211</Words>
  <Application>Microsoft Office PowerPoint</Application>
  <PresentationFormat>On-screen Show (16:9)</PresentationFormat>
  <Paragraphs>34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Times New Roman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สำเนาของ สำเนาของ สำเนาของ การศึกษาปริมาณการกักเก็บคาร์บอนในมวลชีวภาพเหนือพื้นดินของต้นไม้ในป่าชุมชนบ้านวังชัยพัฒนา ตำบลพิชัย อำเภอเมือง จังหวัดลำปาง</dc:title>
  <dc:creator>ASUS</dc:creator>
  <cp:lastModifiedBy>Yuwalee</cp:lastModifiedBy>
  <cp:revision>22</cp:revision>
  <dcterms:created xsi:type="dcterms:W3CDTF">2006-08-16T00:00:00Z</dcterms:created>
  <dcterms:modified xsi:type="dcterms:W3CDTF">2026-04-12T14:23:23Z</dcterms:modified>
  <dc:identifier>DAGyIg-Xqdo</dc:identifier>
</cp:coreProperties>
</file>